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4" r:id="rId6"/>
    <p:sldId id="262" r:id="rId7"/>
    <p:sldId id="265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27"/>
    <p:restoredTop sz="94719"/>
  </p:normalViewPr>
  <p:slideViewPr>
    <p:cSldViewPr snapToGrid="0">
      <p:cViewPr varScale="1">
        <p:scale>
          <a:sx n="51" d="100"/>
          <a:sy n="51" d="100"/>
        </p:scale>
        <p:origin x="224" y="1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9FAA7E-60BE-EF26-E335-E3AFBCB41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5D7628E-DEE0-FD13-DAA2-9330C67C9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00E0EF-7FBD-2381-D8D0-BAF5ED83B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7CCAA7-2955-476F-FD02-8C67AFF19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0320ED-31B0-ABB8-3E3D-6E8AEA913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8699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6190EF-546B-A33F-DB54-34DAA4BC1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6ABD150-7FB0-9580-A513-18BFC97AF2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B18184-3F0B-FB5D-29B1-ED4752663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B3316B-BB92-685F-A6C4-22624E9A0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8E3F89-ADB9-631A-0E10-5F6BC729A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1884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9EDAE4C-7834-6B62-4D98-FC4A9F959D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5084DAE-248B-C6BB-9FE3-6183E7DEC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5C41C3-5D46-C484-E54D-71731B2EC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2A3723-2BC4-E444-EC7F-A35727B3D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92FDD0-1481-B677-5AD9-EF6E39C9D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6474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7E878C-BABA-8509-F60C-3FFF9798C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703A0E-5615-88B3-2D3E-16089B521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293842-718E-61DD-67C0-ED01F40A3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BBE5B86-30D7-E80C-399D-E124297DC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717CDC-95CC-16D4-788D-5ECE3265D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160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F3D49C-FB91-12A9-D5E4-002C979E8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AF81EA4-B180-BCB8-AB6D-E3B74ED3A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9F585D-6B0B-7440-FB76-B2AEEDBC1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E94D69-B856-A99A-7C27-A2E50944A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04A1B9-6F1C-B177-3298-859940E41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3479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2A45A5-3C6B-A937-E8CD-86674B6A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511DB2-1E91-F526-4A4F-8297DA49C9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4022F6-714B-ECCA-AF17-7BBEA7DE21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F5F4B8B-5984-5F9B-7732-1BA84366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2C7FD10-5F96-586C-9378-6D04E7799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0283D20-A9F7-6818-0814-3FDCDD0D7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0907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0FA084-2E82-8711-2CE0-7570F463A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58F0634-4491-F8B3-88EF-C7BEC147D8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8318A17-7D39-1310-C145-FE695744F7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8D4F433-8C38-224D-C6EE-5AD695E785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8F0B2D7-1B19-64C4-1541-5B00C206A7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6C8FD59-A3F3-FA36-C0C7-EA299398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5E03AE6-442A-CC5C-9FCD-4FC61A2E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9053B5D-0D18-688D-AA62-7A46426EB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4753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1E2FD4-7324-7F82-156C-DBA0E0109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E0EE223-78EE-6A69-134C-6EC727E1B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22AA45D-C0B8-1721-C927-230137E78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CEF11A0-BDB9-0F7D-2CC4-ECCAFFDCC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871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9CCFB53-D533-669E-AA1D-53938B642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8DFB608-EE34-5AD1-15F8-3F02EAAAA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A3D6E3-686C-CDE1-3295-4F247A571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5568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806F7C-900D-8E12-85D2-B9A2CAB94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831FF2-C844-9162-B809-0D7515F84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7B61A75-4A82-7377-30F4-D2FA55C59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8F5B65C-ABA2-1AB6-BE7C-E46511026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28F463E-F100-6C13-F373-56C1395C8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01448F-C9E1-9A7E-9D39-12A7DCFBC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4937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2C53DB-594B-1888-6BDF-3E259638D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429BB60-A3AE-40DE-A456-00A460ADD5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D042AC8-150A-7E61-A4BE-6C088FB02A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7DE2D86-E14D-ACF7-100C-E41CCC7A1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8B37F53-EA0D-0B5A-9E0D-18415398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C5F01A1-77A5-23C7-F12E-0486129FA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2390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5A22B3-BB10-10F0-81CF-57CCE58E2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0A4C0EB-26EA-8C16-15A0-C8D918BFE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D3BA69-BC5A-1BDF-D93B-811C04903E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AFCDA-7713-7049-AA4D-1EA89E109C46}" type="datetimeFigureOut">
              <a:rPr lang="ru-RU" smtClean="0"/>
              <a:t>15.12.2022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4E2371-AA26-8306-AFFC-66A92B660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A1F352-1003-2E68-AA33-2A6F7AFE73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F581A-3DD7-F443-ADE5-DC2E03561A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1792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C0B6A9-F34C-61C7-0864-F189DD6C85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motivates people to study abroad?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D408B0B-005E-7398-3B9E-41ED57052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46122" y="4907756"/>
            <a:ext cx="3317631" cy="8278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Sergey </a:t>
            </a:r>
            <a:r>
              <a:rPr lang="en-US" dirty="0" err="1"/>
              <a:t>Loginov</a:t>
            </a:r>
            <a:endParaRPr lang="en-US" dirty="0"/>
          </a:p>
          <a:p>
            <a:r>
              <a:rPr lang="en-US" dirty="0" err="1"/>
              <a:t>Abdimalik</a:t>
            </a:r>
            <a:r>
              <a:rPr lang="en-US" dirty="0"/>
              <a:t> </a:t>
            </a:r>
            <a:r>
              <a:rPr lang="en-US" dirty="0" err="1"/>
              <a:t>Gafirov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0609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C9C511-B8ED-ACD0-AAD8-10D294306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Quality of education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B06FCCF-10EE-24C2-A373-D6C96E4ADB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3609" y="643466"/>
            <a:ext cx="6328113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649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821ABB-83BC-D067-53DB-B0F52275A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MBA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E2F6DBB-9934-4A1D-BB55-CDEF81A8F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2776" y="643466"/>
            <a:ext cx="6609780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3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BA84AD-E1BC-52C9-5D39-CA92662BD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Work abroad</a:t>
            </a:r>
          </a:p>
        </p:txBody>
      </p:sp>
      <p:pic>
        <p:nvPicPr>
          <p:cNvPr id="5" name="Объект 4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770AD850-2C13-CD8D-4774-D789CEAE4A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7105" y="1574019"/>
            <a:ext cx="8024895" cy="320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690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BA84AD-E1BC-52C9-5D39-CA92662BD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Work abroad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2A5F072-08FF-4642-88D3-829315545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4955" y="1079419"/>
            <a:ext cx="6363346" cy="4699161"/>
          </a:xfrm>
        </p:spPr>
        <p:txBody>
          <a:bodyPr>
            <a:normAutofit/>
          </a:bodyPr>
          <a:lstStyle/>
          <a:p>
            <a:r>
              <a:rPr lang="en" b="1" i="0" u="none" strike="noStrike" dirty="0">
                <a:effectLst/>
                <a:latin typeface="Satoshi"/>
              </a:rPr>
              <a:t>Chevening Scholarship (UK, full, for Masters)</a:t>
            </a:r>
          </a:p>
          <a:p>
            <a:r>
              <a:rPr lang="en" b="1" i="0" u="none" strike="noStrike" dirty="0">
                <a:effectLst/>
                <a:latin typeface="Satoshi"/>
              </a:rPr>
              <a:t>Fulbright Scholarships (USA, full)</a:t>
            </a:r>
          </a:p>
          <a:p>
            <a:r>
              <a:rPr lang="en" b="1" i="0" u="none" strike="noStrike" dirty="0">
                <a:effectLst/>
                <a:latin typeface="Satoshi"/>
              </a:rPr>
              <a:t>Endeavour Postgraduate Awards (for Masters and PhD level in Australia, up to 275000 AUD)</a:t>
            </a:r>
          </a:p>
          <a:p>
            <a:r>
              <a:rPr lang="en" b="1" i="0" u="none" strike="noStrike" dirty="0">
                <a:effectLst/>
                <a:latin typeface="Satoshi"/>
              </a:rPr>
              <a:t>Eiffel Excellence Scholarship </a:t>
            </a:r>
            <a:r>
              <a:rPr lang="en" b="1" i="0" u="none" strike="noStrike" dirty="0" err="1">
                <a:effectLst/>
                <a:latin typeface="Satoshi"/>
              </a:rPr>
              <a:t>Programme</a:t>
            </a:r>
            <a:r>
              <a:rPr lang="en" b="1" i="0" u="none" strike="noStrike" dirty="0">
                <a:effectLst/>
                <a:latin typeface="Satoshi"/>
              </a:rPr>
              <a:t> (France, up to 1800 euro for month)</a:t>
            </a:r>
          </a:p>
          <a:p>
            <a:r>
              <a:rPr lang="en" b="1" i="0" u="none" strike="noStrike" dirty="0">
                <a:effectLst/>
                <a:latin typeface="Satoshi"/>
              </a:rPr>
              <a:t>Commonwealth Scholarship (Full, for Masters and PhD students in the UK)</a:t>
            </a:r>
          </a:p>
        </p:txBody>
      </p:sp>
    </p:spTree>
    <p:extLst>
      <p:ext uri="{BB962C8B-B14F-4D97-AF65-F5344CB8AC3E}">
        <p14:creationId xmlns:p14="http://schemas.microsoft.com/office/powerpoint/2010/main" val="4078023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C4E003-CFED-0254-BB9D-A20AA469F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Travel</a:t>
            </a:r>
          </a:p>
        </p:txBody>
      </p:sp>
      <p:pic>
        <p:nvPicPr>
          <p:cNvPr id="5" name="Объект 4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AD0B7D68-542F-8D47-148D-F3C3A9BDE1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5" y="838200"/>
            <a:ext cx="7436655" cy="4759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44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C4E003-CFED-0254-BB9D-A20AA469F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Travel</a:t>
            </a:r>
          </a:p>
        </p:txBody>
      </p:sp>
      <p:pic>
        <p:nvPicPr>
          <p:cNvPr id="7" name="Объект 6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34740700-249A-4F50-B18B-138F75DA61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4561" y="393422"/>
            <a:ext cx="7897439" cy="6071156"/>
          </a:xfrm>
        </p:spPr>
      </p:pic>
    </p:spTree>
    <p:extLst>
      <p:ext uri="{BB962C8B-B14F-4D97-AF65-F5344CB8AC3E}">
        <p14:creationId xmlns:p14="http://schemas.microsoft.com/office/powerpoint/2010/main" val="2372083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B938BF5-A9DB-3CB1-FDBF-0E9727A51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463" y="2978150"/>
            <a:ext cx="5588000" cy="27876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C30679-13A6-070A-37EC-44A50C930D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081"/>
          <a:stretch/>
        </p:blipFill>
        <p:spPr>
          <a:xfrm>
            <a:off x="6943725" y="2978150"/>
            <a:ext cx="4408488" cy="27876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BFCD5A-AD53-1519-B420-DA7D9CD7D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Culture and language</a:t>
            </a:r>
            <a:endParaRPr lang="ru-RU" sz="4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80605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88</Words>
  <Application>Microsoft Macintosh PowerPoint</Application>
  <PresentationFormat>Широкоэкранный</PresentationFormat>
  <Paragraphs>15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Satoshi</vt:lpstr>
      <vt:lpstr>Тема Office</vt:lpstr>
      <vt:lpstr>What motivates people to study abroad?</vt:lpstr>
      <vt:lpstr>Quality of education</vt:lpstr>
      <vt:lpstr>MBA</vt:lpstr>
      <vt:lpstr> Work abroad</vt:lpstr>
      <vt:lpstr> Work abroad</vt:lpstr>
      <vt:lpstr>Travel</vt:lpstr>
      <vt:lpstr>Travel</vt:lpstr>
      <vt:lpstr>Culture and language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motivates people to study abroad?</dc:title>
  <dc:creator>Логинов Сергей Андреевич</dc:creator>
  <cp:lastModifiedBy>Логинов Сергей Андреевич</cp:lastModifiedBy>
  <cp:revision>1</cp:revision>
  <dcterms:created xsi:type="dcterms:W3CDTF">2022-12-15T20:25:01Z</dcterms:created>
  <dcterms:modified xsi:type="dcterms:W3CDTF">2022-12-15T20:54:38Z</dcterms:modified>
</cp:coreProperties>
</file>

<file path=docProps/thumbnail.jpeg>
</file>